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2.jpg" ContentType="image/jpeg"/>
  <Override PartName="/ppt/media/image13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4" r:id="rId6"/>
    <p:sldId id="263" r:id="rId7"/>
    <p:sldId id="265" r:id="rId8"/>
    <p:sldId id="266" r:id="rId9"/>
    <p:sldId id="267" r:id="rId10"/>
    <p:sldId id="275" r:id="rId11"/>
    <p:sldId id="268" r:id="rId12"/>
    <p:sldId id="278" r:id="rId13"/>
    <p:sldId id="271" r:id="rId14"/>
    <p:sldId id="285" r:id="rId15"/>
    <p:sldId id="289" r:id="rId16"/>
    <p:sldId id="290" r:id="rId17"/>
    <p:sldId id="291" r:id="rId18"/>
    <p:sldId id="277" r:id="rId19"/>
    <p:sldId id="279" r:id="rId20"/>
    <p:sldId id="280" r:id="rId21"/>
    <p:sldId id="281" r:id="rId22"/>
    <p:sldId id="282" r:id="rId23"/>
    <p:sldId id="283" r:id="rId24"/>
    <p:sldId id="28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1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4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7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84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9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6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3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41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71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16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6718C-6BC1-4B4C-B5EE-4C48AA2AE362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A64C4-AF99-4FEF-87A8-29B39FA75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1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Целебные звуки – шум во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9622" y="5748130"/>
            <a:ext cx="972378" cy="9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Музыка для - ОРУ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826" y="5522843"/>
            <a:ext cx="1205948" cy="12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8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3142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Музыка для комплекса ОРУ на 64 счета - Лесгафта 1 курс (гимнастика)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4078" y="5562600"/>
            <a:ext cx="1179443" cy="11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Татьяна Рузавина и Сергей Таюшев - Дорога Добра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0374" y="4992756"/>
            <a:ext cx="1192696" cy="119269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Татьяна Рузавина и Сергей Таюшев - Дорога Добра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880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6188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58609"/>
          </a:xfrm>
        </p:spPr>
      </p:pic>
    </p:spTree>
    <p:extLst>
      <p:ext uri="{BB962C8B-B14F-4D97-AF65-F5344CB8AC3E}">
        <p14:creationId xmlns:p14="http://schemas.microsoft.com/office/powerpoint/2010/main" val="14436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4719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2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733"/>
          </a:xfrm>
        </p:spPr>
      </p:pic>
      <p:pic>
        <p:nvPicPr>
          <p:cNvPr id="7" name="Muzyka_A._Rybnikova_-_Detskiy_sad_%28Muzyka_iz_kf_Usatyy_nyan_%29_mp3davalka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7756" y="5549348"/>
            <a:ext cx="1033670" cy="103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</p:spPr>
      </p:pic>
    </p:spTree>
    <p:extLst>
      <p:ext uri="{BB962C8B-B14F-4D97-AF65-F5344CB8AC3E}">
        <p14:creationId xmlns:p14="http://schemas.microsoft.com/office/powerpoint/2010/main" val="108155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Звук природы - Шум леса и ручья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7330" y="5416827"/>
            <a:ext cx="1152939" cy="11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Zvuk_-_vetra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1583" y="5840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Звуки природы(РАССЛАБЬСЯ)! - Раскаты грома и тихий шум дождя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6209" y="5244548"/>
            <a:ext cx="1298713" cy="12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Музыка для комплекса ОРУ на 64 счета - Лесгафта 1 курс (гимнастика)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305" y="5340627"/>
            <a:ext cx="1255643" cy="12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Татьяна Рузавина и Сергей Таюшев - Дорога Добра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854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60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Татьяна Рузавина и Сергей Таюшев - Дорога Добра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0095" y="5628861"/>
            <a:ext cx="967409" cy="96740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Татьяна Рузавина и Сергей Таюшев - Дорога Добра (Instrument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8999" y="5986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узыка для комплекса ОРУ на 64 счета - Лесгафта 1 курс (гимнастика)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4991" y="5522843"/>
            <a:ext cx="1046922" cy="10469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Музыка для комплекса ОРУ на 64 счета - Лесгафта 1 курс (гимнастика)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865744"/>
            <a:ext cx="848139" cy="8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Музыка для - ОРУ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3834" y="5404778"/>
            <a:ext cx="1099931" cy="109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49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150164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2248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Музыка для - ОРУ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1689" y="5292435"/>
            <a:ext cx="1392383" cy="13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97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Музыка для - ОРУ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791" y="5589103"/>
            <a:ext cx="1086679" cy="108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0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0</Words>
  <Application>Microsoft Office PowerPoint</Application>
  <PresentationFormat>Широкоэкранный</PresentationFormat>
  <Paragraphs>0</Paragraphs>
  <Slides>24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Рязанцев</dc:creator>
  <cp:lastModifiedBy>Максим Рязанцев</cp:lastModifiedBy>
  <cp:revision>33</cp:revision>
  <dcterms:created xsi:type="dcterms:W3CDTF">2016-04-27T18:08:13Z</dcterms:created>
  <dcterms:modified xsi:type="dcterms:W3CDTF">2016-05-05T16:41:48Z</dcterms:modified>
</cp:coreProperties>
</file>